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07FB18-E1E9-4805-910F-7C7AAFF927AF}" type="doc">
      <dgm:prSet loTypeId="urn:microsoft.com/office/officeart/2005/8/layout/arrow5" loCatId="relationship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71B0EFEE-B4E7-4821-9C0E-A4B6E126FACF}">
      <dgm:prSet/>
      <dgm:spPr/>
      <dgm:t>
        <a:bodyPr/>
        <a:lstStyle/>
        <a:p>
          <a:r>
            <a:rPr lang="hu-HU"/>
            <a:t>Etiquette: table manners (must, should, mustn’t)</a:t>
          </a:r>
          <a:endParaRPr lang="en-US"/>
        </a:p>
      </dgm:t>
    </dgm:pt>
    <dgm:pt modelId="{9319A093-19E7-4286-9E7C-31C3352624DF}" type="parTrans" cxnId="{7B694B15-00DC-4762-81E4-D6081F6AFF78}">
      <dgm:prSet/>
      <dgm:spPr/>
      <dgm:t>
        <a:bodyPr/>
        <a:lstStyle/>
        <a:p>
          <a:endParaRPr lang="en-US"/>
        </a:p>
      </dgm:t>
    </dgm:pt>
    <dgm:pt modelId="{97DAF2D6-8DD9-4998-8936-12DDB394633F}" type="sibTrans" cxnId="{7B694B15-00DC-4762-81E4-D6081F6AFF78}">
      <dgm:prSet/>
      <dgm:spPr/>
      <dgm:t>
        <a:bodyPr/>
        <a:lstStyle/>
        <a:p>
          <a:endParaRPr lang="en-US"/>
        </a:p>
      </dgm:t>
    </dgm:pt>
    <dgm:pt modelId="{DFD2AB0E-BFE5-46F9-A4F1-C9D8855A965A}">
      <dgm:prSet/>
      <dgm:spPr/>
      <dgm:t>
        <a:bodyPr/>
        <a:lstStyle/>
        <a:p>
          <a:r>
            <a:rPr lang="hu-HU"/>
            <a:t>Environmental issues: recycling, food waste, school garden</a:t>
          </a:r>
          <a:endParaRPr lang="en-US"/>
        </a:p>
      </dgm:t>
    </dgm:pt>
    <dgm:pt modelId="{90F3386F-6208-4F86-A7CE-3268A8DAC634}" type="parTrans" cxnId="{AB3A8004-8059-4508-AA21-52A11EA13138}">
      <dgm:prSet/>
      <dgm:spPr/>
      <dgm:t>
        <a:bodyPr/>
        <a:lstStyle/>
        <a:p>
          <a:endParaRPr lang="en-US"/>
        </a:p>
      </dgm:t>
    </dgm:pt>
    <dgm:pt modelId="{B6BE7B8D-BC34-4B9D-ABDD-9D4AC173E978}" type="sibTrans" cxnId="{AB3A8004-8059-4508-AA21-52A11EA13138}">
      <dgm:prSet/>
      <dgm:spPr/>
      <dgm:t>
        <a:bodyPr/>
        <a:lstStyle/>
        <a:p>
          <a:endParaRPr lang="en-US"/>
        </a:p>
      </dgm:t>
    </dgm:pt>
    <dgm:pt modelId="{57127AA1-C836-436E-BD2A-F12B9C5DCF2B}">
      <dgm:prSet/>
      <dgm:spPr/>
      <dgm:t>
        <a:bodyPr/>
        <a:lstStyle/>
        <a:p>
          <a:r>
            <a:rPr lang="hu-HU"/>
            <a:t>Financial: poverty (subsidized school lunches), budget</a:t>
          </a:r>
          <a:endParaRPr lang="en-US"/>
        </a:p>
      </dgm:t>
    </dgm:pt>
    <dgm:pt modelId="{CF96FDA4-AEE6-4F2D-91CA-E9155CD093C1}" type="parTrans" cxnId="{F4662892-82B9-48F3-A98C-4B08A7BFD597}">
      <dgm:prSet/>
      <dgm:spPr/>
      <dgm:t>
        <a:bodyPr/>
        <a:lstStyle/>
        <a:p>
          <a:endParaRPr lang="en-US"/>
        </a:p>
      </dgm:t>
    </dgm:pt>
    <dgm:pt modelId="{49F03EBF-8AD5-43AE-B7F6-2F9814D7F383}" type="sibTrans" cxnId="{F4662892-82B9-48F3-A98C-4B08A7BFD597}">
      <dgm:prSet/>
      <dgm:spPr/>
      <dgm:t>
        <a:bodyPr/>
        <a:lstStyle/>
        <a:p>
          <a:endParaRPr lang="en-US"/>
        </a:p>
      </dgm:t>
    </dgm:pt>
    <dgm:pt modelId="{638379FC-096D-4448-B062-66D9800DD54E}">
      <dgm:prSet/>
      <dgm:spPr/>
      <dgm:t>
        <a:bodyPr/>
        <a:lstStyle/>
        <a:p>
          <a:r>
            <a:rPr lang="hu-HU"/>
            <a:t>Cultural: when do we eat what and how?</a:t>
          </a:r>
          <a:endParaRPr lang="en-US"/>
        </a:p>
      </dgm:t>
    </dgm:pt>
    <dgm:pt modelId="{242B54BC-5BC3-4A79-AF21-8E979A28FCAF}" type="parTrans" cxnId="{E0937F4D-14BE-4909-86B2-AAEBEB7D5D46}">
      <dgm:prSet/>
      <dgm:spPr/>
      <dgm:t>
        <a:bodyPr/>
        <a:lstStyle/>
        <a:p>
          <a:endParaRPr lang="en-US"/>
        </a:p>
      </dgm:t>
    </dgm:pt>
    <dgm:pt modelId="{FCAFBB22-7257-4833-8A6B-41E478A45D43}" type="sibTrans" cxnId="{E0937F4D-14BE-4909-86B2-AAEBEB7D5D46}">
      <dgm:prSet/>
      <dgm:spPr/>
      <dgm:t>
        <a:bodyPr/>
        <a:lstStyle/>
        <a:p>
          <a:endParaRPr lang="en-US"/>
        </a:p>
      </dgm:t>
    </dgm:pt>
    <dgm:pt modelId="{2D764674-EEF6-4B99-B3E7-4A08A692874B}">
      <dgm:prSet/>
      <dgm:spPr/>
      <dgm:t>
        <a:bodyPr/>
        <a:lstStyle/>
        <a:p>
          <a:r>
            <a:rPr lang="hu-HU"/>
            <a:t>Hygiene: washing hands, dental care</a:t>
          </a:r>
          <a:endParaRPr lang="en-US"/>
        </a:p>
      </dgm:t>
    </dgm:pt>
    <dgm:pt modelId="{385051B5-3995-4F4B-B5EF-F1C8612358B8}" type="parTrans" cxnId="{8D0F2B30-D1B9-4467-B2DD-2819FE670CC9}">
      <dgm:prSet/>
      <dgm:spPr/>
      <dgm:t>
        <a:bodyPr/>
        <a:lstStyle/>
        <a:p>
          <a:endParaRPr lang="en-US"/>
        </a:p>
      </dgm:t>
    </dgm:pt>
    <dgm:pt modelId="{96F7B494-DC0B-4FA0-923C-40951BD2CEC1}" type="sibTrans" cxnId="{8D0F2B30-D1B9-4467-B2DD-2819FE670CC9}">
      <dgm:prSet/>
      <dgm:spPr/>
      <dgm:t>
        <a:bodyPr/>
        <a:lstStyle/>
        <a:p>
          <a:endParaRPr lang="en-US"/>
        </a:p>
      </dgm:t>
    </dgm:pt>
    <dgm:pt modelId="{C98EE416-4A39-4235-A0AA-520AB8C34ED1}">
      <dgm:prSet/>
      <dgm:spPr/>
      <dgm:t>
        <a:bodyPr/>
        <a:lstStyle/>
        <a:p>
          <a:r>
            <a:rPr lang="hu-HU"/>
            <a:t>Time: do we have time to eat?</a:t>
          </a:r>
          <a:endParaRPr lang="en-US"/>
        </a:p>
      </dgm:t>
    </dgm:pt>
    <dgm:pt modelId="{423F498D-81C6-4996-9F1E-9F67248605AF}" type="parTrans" cxnId="{4087066F-26D4-4C0F-A9C8-2F7D3CB8393C}">
      <dgm:prSet/>
      <dgm:spPr/>
      <dgm:t>
        <a:bodyPr/>
        <a:lstStyle/>
        <a:p>
          <a:endParaRPr lang="en-US"/>
        </a:p>
      </dgm:t>
    </dgm:pt>
    <dgm:pt modelId="{5265D43C-C186-46D6-B933-A01098F3B012}" type="sibTrans" cxnId="{4087066F-26D4-4C0F-A9C8-2F7D3CB8393C}">
      <dgm:prSet/>
      <dgm:spPr/>
      <dgm:t>
        <a:bodyPr/>
        <a:lstStyle/>
        <a:p>
          <a:endParaRPr lang="en-US"/>
        </a:p>
      </dgm:t>
    </dgm:pt>
    <dgm:pt modelId="{D39C399E-A416-459A-8037-E21902E0FB23}" type="pres">
      <dgm:prSet presAssocID="{DA07FB18-E1E9-4805-910F-7C7AAFF927AF}" presName="diagram" presStyleCnt="0">
        <dgm:presLayoutVars>
          <dgm:dir/>
          <dgm:resizeHandles val="exact"/>
        </dgm:presLayoutVars>
      </dgm:prSet>
      <dgm:spPr/>
    </dgm:pt>
    <dgm:pt modelId="{1D90E75E-110B-4AAE-A768-DB3D56CCDBB2}" type="pres">
      <dgm:prSet presAssocID="{71B0EFEE-B4E7-4821-9C0E-A4B6E126FACF}" presName="arrow" presStyleLbl="node1" presStyleIdx="0" presStyleCnt="6">
        <dgm:presLayoutVars>
          <dgm:bulletEnabled val="1"/>
        </dgm:presLayoutVars>
      </dgm:prSet>
      <dgm:spPr/>
    </dgm:pt>
    <dgm:pt modelId="{59275A20-F084-42A4-8215-6DE983E8C126}" type="pres">
      <dgm:prSet presAssocID="{DFD2AB0E-BFE5-46F9-A4F1-C9D8855A965A}" presName="arrow" presStyleLbl="node1" presStyleIdx="1" presStyleCnt="6">
        <dgm:presLayoutVars>
          <dgm:bulletEnabled val="1"/>
        </dgm:presLayoutVars>
      </dgm:prSet>
      <dgm:spPr/>
    </dgm:pt>
    <dgm:pt modelId="{18B611AE-604F-4DE1-A387-0BA8E2127617}" type="pres">
      <dgm:prSet presAssocID="{57127AA1-C836-436E-BD2A-F12B9C5DCF2B}" presName="arrow" presStyleLbl="node1" presStyleIdx="2" presStyleCnt="6">
        <dgm:presLayoutVars>
          <dgm:bulletEnabled val="1"/>
        </dgm:presLayoutVars>
      </dgm:prSet>
      <dgm:spPr/>
    </dgm:pt>
    <dgm:pt modelId="{E7C5CE81-18C9-4D11-9111-D3B4128194AD}" type="pres">
      <dgm:prSet presAssocID="{638379FC-096D-4448-B062-66D9800DD54E}" presName="arrow" presStyleLbl="node1" presStyleIdx="3" presStyleCnt="6">
        <dgm:presLayoutVars>
          <dgm:bulletEnabled val="1"/>
        </dgm:presLayoutVars>
      </dgm:prSet>
      <dgm:spPr/>
    </dgm:pt>
    <dgm:pt modelId="{370BF18D-128C-4125-838D-84AE87A137EE}" type="pres">
      <dgm:prSet presAssocID="{2D764674-EEF6-4B99-B3E7-4A08A692874B}" presName="arrow" presStyleLbl="node1" presStyleIdx="4" presStyleCnt="6">
        <dgm:presLayoutVars>
          <dgm:bulletEnabled val="1"/>
        </dgm:presLayoutVars>
      </dgm:prSet>
      <dgm:spPr/>
    </dgm:pt>
    <dgm:pt modelId="{331FC0A3-158F-43BB-B557-01B02FE3FA7B}" type="pres">
      <dgm:prSet presAssocID="{C98EE416-4A39-4235-A0AA-520AB8C34ED1}" presName="arrow" presStyleLbl="node1" presStyleIdx="5" presStyleCnt="6">
        <dgm:presLayoutVars>
          <dgm:bulletEnabled val="1"/>
        </dgm:presLayoutVars>
      </dgm:prSet>
      <dgm:spPr/>
    </dgm:pt>
  </dgm:ptLst>
  <dgm:cxnLst>
    <dgm:cxn modelId="{AB3A8004-8059-4508-AA21-52A11EA13138}" srcId="{DA07FB18-E1E9-4805-910F-7C7AAFF927AF}" destId="{DFD2AB0E-BFE5-46F9-A4F1-C9D8855A965A}" srcOrd="1" destOrd="0" parTransId="{90F3386F-6208-4F86-A7CE-3268A8DAC634}" sibTransId="{B6BE7B8D-BC34-4B9D-ABDD-9D4AC173E978}"/>
    <dgm:cxn modelId="{A4FB980C-B962-4FA2-A17A-09883F1811DE}" type="presOf" srcId="{2D764674-EEF6-4B99-B3E7-4A08A692874B}" destId="{370BF18D-128C-4125-838D-84AE87A137EE}" srcOrd="0" destOrd="0" presId="urn:microsoft.com/office/officeart/2005/8/layout/arrow5"/>
    <dgm:cxn modelId="{7B694B15-00DC-4762-81E4-D6081F6AFF78}" srcId="{DA07FB18-E1E9-4805-910F-7C7AAFF927AF}" destId="{71B0EFEE-B4E7-4821-9C0E-A4B6E126FACF}" srcOrd="0" destOrd="0" parTransId="{9319A093-19E7-4286-9E7C-31C3352624DF}" sibTransId="{97DAF2D6-8DD9-4998-8936-12DDB394633F}"/>
    <dgm:cxn modelId="{8D0F2B30-D1B9-4467-B2DD-2819FE670CC9}" srcId="{DA07FB18-E1E9-4805-910F-7C7AAFF927AF}" destId="{2D764674-EEF6-4B99-B3E7-4A08A692874B}" srcOrd="4" destOrd="0" parTransId="{385051B5-3995-4F4B-B5EF-F1C8612358B8}" sibTransId="{96F7B494-DC0B-4FA0-923C-40951BD2CEC1}"/>
    <dgm:cxn modelId="{E0937F4D-14BE-4909-86B2-AAEBEB7D5D46}" srcId="{DA07FB18-E1E9-4805-910F-7C7AAFF927AF}" destId="{638379FC-096D-4448-B062-66D9800DD54E}" srcOrd="3" destOrd="0" parTransId="{242B54BC-5BC3-4A79-AF21-8E979A28FCAF}" sibTransId="{FCAFBB22-7257-4833-8A6B-41E478A45D43}"/>
    <dgm:cxn modelId="{4087066F-26D4-4C0F-A9C8-2F7D3CB8393C}" srcId="{DA07FB18-E1E9-4805-910F-7C7AAFF927AF}" destId="{C98EE416-4A39-4235-A0AA-520AB8C34ED1}" srcOrd="5" destOrd="0" parTransId="{423F498D-81C6-4996-9F1E-9F67248605AF}" sibTransId="{5265D43C-C186-46D6-B933-A01098F3B012}"/>
    <dgm:cxn modelId="{12D74870-6D9C-4EAB-B1B2-92AEFD906C56}" type="presOf" srcId="{638379FC-096D-4448-B062-66D9800DD54E}" destId="{E7C5CE81-18C9-4D11-9111-D3B4128194AD}" srcOrd="0" destOrd="0" presId="urn:microsoft.com/office/officeart/2005/8/layout/arrow5"/>
    <dgm:cxn modelId="{C0F7CF72-C23C-45BA-9FAE-64DBC659DCB1}" type="presOf" srcId="{71B0EFEE-B4E7-4821-9C0E-A4B6E126FACF}" destId="{1D90E75E-110B-4AAE-A768-DB3D56CCDBB2}" srcOrd="0" destOrd="0" presId="urn:microsoft.com/office/officeart/2005/8/layout/arrow5"/>
    <dgm:cxn modelId="{EF2F6790-7FDE-46B3-8588-144700E2C9FE}" type="presOf" srcId="{C98EE416-4A39-4235-A0AA-520AB8C34ED1}" destId="{331FC0A3-158F-43BB-B557-01B02FE3FA7B}" srcOrd="0" destOrd="0" presId="urn:microsoft.com/office/officeart/2005/8/layout/arrow5"/>
    <dgm:cxn modelId="{F4662892-82B9-48F3-A98C-4B08A7BFD597}" srcId="{DA07FB18-E1E9-4805-910F-7C7AAFF927AF}" destId="{57127AA1-C836-436E-BD2A-F12B9C5DCF2B}" srcOrd="2" destOrd="0" parTransId="{CF96FDA4-AEE6-4F2D-91CA-E9155CD093C1}" sibTransId="{49F03EBF-8AD5-43AE-B7F6-2F9814D7F383}"/>
    <dgm:cxn modelId="{71B358C7-5E74-4D2F-9140-AE1EF2682CFC}" type="presOf" srcId="{57127AA1-C836-436E-BD2A-F12B9C5DCF2B}" destId="{18B611AE-604F-4DE1-A387-0BA8E2127617}" srcOrd="0" destOrd="0" presId="urn:microsoft.com/office/officeart/2005/8/layout/arrow5"/>
    <dgm:cxn modelId="{EEB81ACB-31AD-4D42-BF14-8251BF12CEF6}" type="presOf" srcId="{DA07FB18-E1E9-4805-910F-7C7AAFF927AF}" destId="{D39C399E-A416-459A-8037-E21902E0FB23}" srcOrd="0" destOrd="0" presId="urn:microsoft.com/office/officeart/2005/8/layout/arrow5"/>
    <dgm:cxn modelId="{4FCB2ED5-0E03-4DBC-81FB-E64564037FF9}" type="presOf" srcId="{DFD2AB0E-BFE5-46F9-A4F1-C9D8855A965A}" destId="{59275A20-F084-42A4-8215-6DE983E8C126}" srcOrd="0" destOrd="0" presId="urn:microsoft.com/office/officeart/2005/8/layout/arrow5"/>
    <dgm:cxn modelId="{0C291C7C-A217-441B-8213-E0DB2CB56C33}" type="presParOf" srcId="{D39C399E-A416-459A-8037-E21902E0FB23}" destId="{1D90E75E-110B-4AAE-A768-DB3D56CCDBB2}" srcOrd="0" destOrd="0" presId="urn:microsoft.com/office/officeart/2005/8/layout/arrow5"/>
    <dgm:cxn modelId="{084B650C-875E-4672-846D-E74A71C60883}" type="presParOf" srcId="{D39C399E-A416-459A-8037-E21902E0FB23}" destId="{59275A20-F084-42A4-8215-6DE983E8C126}" srcOrd="1" destOrd="0" presId="urn:microsoft.com/office/officeart/2005/8/layout/arrow5"/>
    <dgm:cxn modelId="{083B581C-BA03-4F46-A128-A9356B85FF2E}" type="presParOf" srcId="{D39C399E-A416-459A-8037-E21902E0FB23}" destId="{18B611AE-604F-4DE1-A387-0BA8E2127617}" srcOrd="2" destOrd="0" presId="urn:microsoft.com/office/officeart/2005/8/layout/arrow5"/>
    <dgm:cxn modelId="{19708912-7186-45F5-B4BD-C4DB5EDB70DF}" type="presParOf" srcId="{D39C399E-A416-459A-8037-E21902E0FB23}" destId="{E7C5CE81-18C9-4D11-9111-D3B4128194AD}" srcOrd="3" destOrd="0" presId="urn:microsoft.com/office/officeart/2005/8/layout/arrow5"/>
    <dgm:cxn modelId="{1A541005-144E-4134-95F2-0A2559E64AA3}" type="presParOf" srcId="{D39C399E-A416-459A-8037-E21902E0FB23}" destId="{370BF18D-128C-4125-838D-84AE87A137EE}" srcOrd="4" destOrd="0" presId="urn:microsoft.com/office/officeart/2005/8/layout/arrow5"/>
    <dgm:cxn modelId="{CA0FEB2D-B78C-4C72-8753-4C8ABEFC86CE}" type="presParOf" srcId="{D39C399E-A416-459A-8037-E21902E0FB23}" destId="{331FC0A3-158F-43BB-B557-01B02FE3FA7B}" srcOrd="5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0A4FF9-4D65-440E-B555-88C7EDA77F4A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55A8B46-B300-4E38-BB0B-B564769FD6D2}">
      <dgm:prSet/>
      <dgm:spPr/>
      <dgm:t>
        <a:bodyPr/>
        <a:lstStyle/>
        <a:p>
          <a:r>
            <a:rPr lang="hu-HU"/>
            <a:t>First step: discussion on poverty; what does it look like?</a:t>
          </a:r>
          <a:endParaRPr lang="en-US"/>
        </a:p>
      </dgm:t>
    </dgm:pt>
    <dgm:pt modelId="{09F9F416-0B14-4BE7-B5E8-E8052587B09E}" type="parTrans" cxnId="{03B8BD1A-5918-4422-B8D4-4DCB4B538C09}">
      <dgm:prSet/>
      <dgm:spPr/>
      <dgm:t>
        <a:bodyPr/>
        <a:lstStyle/>
        <a:p>
          <a:endParaRPr lang="en-US"/>
        </a:p>
      </dgm:t>
    </dgm:pt>
    <dgm:pt modelId="{167D0295-A551-41B0-AE6E-A38920AED728}" type="sibTrans" cxnId="{03B8BD1A-5918-4422-B8D4-4DCB4B538C09}">
      <dgm:prSet/>
      <dgm:spPr/>
      <dgm:t>
        <a:bodyPr/>
        <a:lstStyle/>
        <a:p>
          <a:endParaRPr lang="en-US"/>
        </a:p>
      </dgm:t>
    </dgm:pt>
    <dgm:pt modelId="{F7520295-110D-4BB4-B50D-25D185325E82}">
      <dgm:prSet/>
      <dgm:spPr/>
      <dgm:t>
        <a:bodyPr/>
        <a:lstStyle/>
        <a:p>
          <a:r>
            <a:rPr lang="hu-HU"/>
            <a:t>Second step: Create a family budget</a:t>
          </a:r>
          <a:endParaRPr lang="en-US"/>
        </a:p>
      </dgm:t>
    </dgm:pt>
    <dgm:pt modelId="{349BBA2F-3E8F-4FD2-BE38-9973DFD102A2}" type="parTrans" cxnId="{FBBBAE11-8E1E-4E0A-A603-C1EB267509E5}">
      <dgm:prSet/>
      <dgm:spPr/>
      <dgm:t>
        <a:bodyPr/>
        <a:lstStyle/>
        <a:p>
          <a:endParaRPr lang="en-US"/>
        </a:p>
      </dgm:t>
    </dgm:pt>
    <dgm:pt modelId="{066E296C-F156-4BC7-8FE2-529C2F29519F}" type="sibTrans" cxnId="{FBBBAE11-8E1E-4E0A-A603-C1EB267509E5}">
      <dgm:prSet/>
      <dgm:spPr/>
      <dgm:t>
        <a:bodyPr/>
        <a:lstStyle/>
        <a:p>
          <a:endParaRPr lang="en-US"/>
        </a:p>
      </dgm:t>
    </dgm:pt>
    <dgm:pt modelId="{A8F0C854-BEB8-4DC6-9D9C-4D977F06B28C}">
      <dgm:prSet/>
      <dgm:spPr/>
      <dgm:t>
        <a:bodyPr/>
        <a:lstStyle/>
        <a:p>
          <a:r>
            <a:rPr lang="hu-HU"/>
            <a:t>Third step: Create a weekly menu for a week when there is no school </a:t>
          </a:r>
          <a:endParaRPr lang="en-US"/>
        </a:p>
      </dgm:t>
    </dgm:pt>
    <dgm:pt modelId="{C1A8DACF-4CA1-44AC-A2E9-9CD75B144270}" type="parTrans" cxnId="{C1B1D19B-310F-48D2-9A80-92196E19C0C0}">
      <dgm:prSet/>
      <dgm:spPr/>
      <dgm:t>
        <a:bodyPr/>
        <a:lstStyle/>
        <a:p>
          <a:endParaRPr lang="en-US"/>
        </a:p>
      </dgm:t>
    </dgm:pt>
    <dgm:pt modelId="{E463B39C-2A0D-4066-BDBE-DE0CAE83C581}" type="sibTrans" cxnId="{C1B1D19B-310F-48D2-9A80-92196E19C0C0}">
      <dgm:prSet/>
      <dgm:spPr/>
      <dgm:t>
        <a:bodyPr/>
        <a:lstStyle/>
        <a:p>
          <a:endParaRPr lang="en-US"/>
        </a:p>
      </dgm:t>
    </dgm:pt>
    <dgm:pt modelId="{976CD659-8DD2-48E5-8ED9-B2E0D48F7556}">
      <dgm:prSet/>
      <dgm:spPr/>
      <dgm:t>
        <a:bodyPr/>
        <a:lstStyle/>
        <a:p>
          <a:r>
            <a:rPr lang="hu-HU"/>
            <a:t>Fourth step: present results </a:t>
          </a:r>
          <a:endParaRPr lang="en-US"/>
        </a:p>
      </dgm:t>
    </dgm:pt>
    <dgm:pt modelId="{B61E4986-4B1F-477F-B516-3277267F224C}" type="parTrans" cxnId="{29E9E5DA-2E7E-4A3E-AA30-7F3428E9C296}">
      <dgm:prSet/>
      <dgm:spPr/>
      <dgm:t>
        <a:bodyPr/>
        <a:lstStyle/>
        <a:p>
          <a:endParaRPr lang="en-US"/>
        </a:p>
      </dgm:t>
    </dgm:pt>
    <dgm:pt modelId="{18992D6E-8723-4ACF-B3DA-EC0C37D7F9F6}" type="sibTrans" cxnId="{29E9E5DA-2E7E-4A3E-AA30-7F3428E9C296}">
      <dgm:prSet/>
      <dgm:spPr/>
      <dgm:t>
        <a:bodyPr/>
        <a:lstStyle/>
        <a:p>
          <a:endParaRPr lang="en-US"/>
        </a:p>
      </dgm:t>
    </dgm:pt>
    <dgm:pt modelId="{941542F0-0919-4CD4-8EAF-5D325D61FAD9}" type="pres">
      <dgm:prSet presAssocID="{E30A4FF9-4D65-440E-B555-88C7EDA77F4A}" presName="matrix" presStyleCnt="0">
        <dgm:presLayoutVars>
          <dgm:chMax val="1"/>
          <dgm:dir/>
          <dgm:resizeHandles val="exact"/>
        </dgm:presLayoutVars>
      </dgm:prSet>
      <dgm:spPr/>
    </dgm:pt>
    <dgm:pt modelId="{976EB49F-7B2A-4870-A5A3-400AAF91B38F}" type="pres">
      <dgm:prSet presAssocID="{E30A4FF9-4D65-440E-B555-88C7EDA77F4A}" presName="diamond" presStyleLbl="bgShp" presStyleIdx="0" presStyleCnt="1"/>
      <dgm:spPr/>
    </dgm:pt>
    <dgm:pt modelId="{915FE3E1-4FA6-4308-B7D6-8FA86BB82510}" type="pres">
      <dgm:prSet presAssocID="{E30A4FF9-4D65-440E-B555-88C7EDA77F4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9F85123-2CC9-4F6C-94B7-6AD8E562AC31}" type="pres">
      <dgm:prSet presAssocID="{E30A4FF9-4D65-440E-B555-88C7EDA77F4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ADF566B-41FC-48B3-BB28-101875662358}" type="pres">
      <dgm:prSet presAssocID="{E30A4FF9-4D65-440E-B555-88C7EDA77F4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0A38AAC-D832-4080-B81F-2087F8861656}" type="pres">
      <dgm:prSet presAssocID="{E30A4FF9-4D65-440E-B555-88C7EDA77F4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FBBBAE11-8E1E-4E0A-A603-C1EB267509E5}" srcId="{E30A4FF9-4D65-440E-B555-88C7EDA77F4A}" destId="{F7520295-110D-4BB4-B50D-25D185325E82}" srcOrd="1" destOrd="0" parTransId="{349BBA2F-3E8F-4FD2-BE38-9973DFD102A2}" sibTransId="{066E296C-F156-4BC7-8FE2-529C2F29519F}"/>
    <dgm:cxn modelId="{03B8BD1A-5918-4422-B8D4-4DCB4B538C09}" srcId="{E30A4FF9-4D65-440E-B555-88C7EDA77F4A}" destId="{F55A8B46-B300-4E38-BB0B-B564769FD6D2}" srcOrd="0" destOrd="0" parTransId="{09F9F416-0B14-4BE7-B5E8-E8052587B09E}" sibTransId="{167D0295-A551-41B0-AE6E-A38920AED728}"/>
    <dgm:cxn modelId="{9DBC3535-E469-411E-B622-199C77CBABA5}" type="presOf" srcId="{F7520295-110D-4BB4-B50D-25D185325E82}" destId="{49F85123-2CC9-4F6C-94B7-6AD8E562AC31}" srcOrd="0" destOrd="0" presId="urn:microsoft.com/office/officeart/2005/8/layout/matrix3"/>
    <dgm:cxn modelId="{B106EF96-095F-43BB-AA5F-1F966774B1F5}" type="presOf" srcId="{A8F0C854-BEB8-4DC6-9D9C-4D977F06B28C}" destId="{1ADF566B-41FC-48B3-BB28-101875662358}" srcOrd="0" destOrd="0" presId="urn:microsoft.com/office/officeart/2005/8/layout/matrix3"/>
    <dgm:cxn modelId="{C1B1D19B-310F-48D2-9A80-92196E19C0C0}" srcId="{E30A4FF9-4D65-440E-B555-88C7EDA77F4A}" destId="{A8F0C854-BEB8-4DC6-9D9C-4D977F06B28C}" srcOrd="2" destOrd="0" parTransId="{C1A8DACF-4CA1-44AC-A2E9-9CD75B144270}" sibTransId="{E463B39C-2A0D-4066-BDBE-DE0CAE83C581}"/>
    <dgm:cxn modelId="{A14735A9-5EA1-4474-95A5-1E9C7288D8A4}" type="presOf" srcId="{976CD659-8DD2-48E5-8ED9-B2E0D48F7556}" destId="{70A38AAC-D832-4080-B81F-2087F8861656}" srcOrd="0" destOrd="0" presId="urn:microsoft.com/office/officeart/2005/8/layout/matrix3"/>
    <dgm:cxn modelId="{F6C615CB-E9AD-42BD-8807-0BF2290EAD89}" type="presOf" srcId="{F55A8B46-B300-4E38-BB0B-B564769FD6D2}" destId="{915FE3E1-4FA6-4308-B7D6-8FA86BB82510}" srcOrd="0" destOrd="0" presId="urn:microsoft.com/office/officeart/2005/8/layout/matrix3"/>
    <dgm:cxn modelId="{1BF683D0-D2F0-4DD8-A49C-8E09DA8057A5}" type="presOf" srcId="{E30A4FF9-4D65-440E-B555-88C7EDA77F4A}" destId="{941542F0-0919-4CD4-8EAF-5D325D61FAD9}" srcOrd="0" destOrd="0" presId="urn:microsoft.com/office/officeart/2005/8/layout/matrix3"/>
    <dgm:cxn modelId="{29E9E5DA-2E7E-4A3E-AA30-7F3428E9C296}" srcId="{E30A4FF9-4D65-440E-B555-88C7EDA77F4A}" destId="{976CD659-8DD2-48E5-8ED9-B2E0D48F7556}" srcOrd="3" destOrd="0" parTransId="{B61E4986-4B1F-477F-B516-3277267F224C}" sibTransId="{18992D6E-8723-4ACF-B3DA-EC0C37D7F9F6}"/>
    <dgm:cxn modelId="{F2E6FC8B-B24A-4FC1-92CB-3ED1AB8113C1}" type="presParOf" srcId="{941542F0-0919-4CD4-8EAF-5D325D61FAD9}" destId="{976EB49F-7B2A-4870-A5A3-400AAF91B38F}" srcOrd="0" destOrd="0" presId="urn:microsoft.com/office/officeart/2005/8/layout/matrix3"/>
    <dgm:cxn modelId="{92E3C9E3-8CF3-49A5-83AD-405398B0E6BD}" type="presParOf" srcId="{941542F0-0919-4CD4-8EAF-5D325D61FAD9}" destId="{915FE3E1-4FA6-4308-B7D6-8FA86BB82510}" srcOrd="1" destOrd="0" presId="urn:microsoft.com/office/officeart/2005/8/layout/matrix3"/>
    <dgm:cxn modelId="{5F3ACB13-C677-4EFD-8693-AB0CFCF9C4F6}" type="presParOf" srcId="{941542F0-0919-4CD4-8EAF-5D325D61FAD9}" destId="{49F85123-2CC9-4F6C-94B7-6AD8E562AC31}" srcOrd="2" destOrd="0" presId="urn:microsoft.com/office/officeart/2005/8/layout/matrix3"/>
    <dgm:cxn modelId="{3AA2B196-7784-48F9-8F9F-D72295EFBFD1}" type="presParOf" srcId="{941542F0-0919-4CD4-8EAF-5D325D61FAD9}" destId="{1ADF566B-41FC-48B3-BB28-101875662358}" srcOrd="3" destOrd="0" presId="urn:microsoft.com/office/officeart/2005/8/layout/matrix3"/>
    <dgm:cxn modelId="{13C0639A-9B8F-4890-AE58-2311D0980229}" type="presParOf" srcId="{941542F0-0919-4CD4-8EAF-5D325D61FAD9}" destId="{70A38AAC-D832-4080-B81F-2087F886165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D961F0-EE1D-40EC-92B4-FE9BF4CD672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361149-2410-493A-9D38-82D5EA39C959}">
      <dgm:prSet/>
      <dgm:spPr/>
      <dgm:t>
        <a:bodyPr/>
        <a:lstStyle/>
        <a:p>
          <a:r>
            <a:rPr lang="hu-HU"/>
            <a:t>Create a questionnaire to get your classmate’s opinions on school lunches. What changes are needed?</a:t>
          </a:r>
          <a:endParaRPr lang="en-US"/>
        </a:p>
      </dgm:t>
    </dgm:pt>
    <dgm:pt modelId="{8EAD6C92-71CA-4596-8160-C4B511742A22}" type="parTrans" cxnId="{7E7FBA88-9A30-40BA-A8AA-69EA0EFD4001}">
      <dgm:prSet/>
      <dgm:spPr/>
      <dgm:t>
        <a:bodyPr/>
        <a:lstStyle/>
        <a:p>
          <a:endParaRPr lang="en-US"/>
        </a:p>
      </dgm:t>
    </dgm:pt>
    <dgm:pt modelId="{4A6578CE-5689-4951-9207-3A5127A8F3C4}" type="sibTrans" cxnId="{7E7FBA88-9A30-40BA-A8AA-69EA0EFD4001}">
      <dgm:prSet/>
      <dgm:spPr/>
      <dgm:t>
        <a:bodyPr/>
        <a:lstStyle/>
        <a:p>
          <a:endParaRPr lang="en-US"/>
        </a:p>
      </dgm:t>
    </dgm:pt>
    <dgm:pt modelId="{DE4A86A9-ED49-440D-9435-3C3D7B631812}">
      <dgm:prSet/>
      <dgm:spPr/>
      <dgm:t>
        <a:bodyPr/>
        <a:lstStyle/>
        <a:p>
          <a:r>
            <a:rPr lang="hu-HU" dirty="0" err="1"/>
            <a:t>Writing</a:t>
          </a:r>
          <a:r>
            <a:rPr lang="hu-HU" dirty="0"/>
            <a:t> </a:t>
          </a:r>
          <a:r>
            <a:rPr lang="hu-HU" dirty="0" err="1"/>
            <a:t>the</a:t>
          </a:r>
          <a:r>
            <a:rPr lang="hu-HU" dirty="0"/>
            <a:t> </a:t>
          </a:r>
          <a:r>
            <a:rPr lang="hu-HU" dirty="0" err="1"/>
            <a:t>menu</a:t>
          </a:r>
          <a:endParaRPr lang="en-US" dirty="0"/>
        </a:p>
      </dgm:t>
    </dgm:pt>
    <dgm:pt modelId="{B414A2F5-64D0-4363-9EAA-881F4DADD71A}" type="parTrans" cxnId="{B7D6581F-5C4D-4817-9583-CB8614A1A75E}">
      <dgm:prSet/>
      <dgm:spPr/>
      <dgm:t>
        <a:bodyPr/>
        <a:lstStyle/>
        <a:p>
          <a:endParaRPr lang="en-US"/>
        </a:p>
      </dgm:t>
    </dgm:pt>
    <dgm:pt modelId="{72B2CBA9-5BCE-4621-A33B-623026CC7C23}" type="sibTrans" cxnId="{B7D6581F-5C4D-4817-9583-CB8614A1A75E}">
      <dgm:prSet/>
      <dgm:spPr/>
      <dgm:t>
        <a:bodyPr/>
        <a:lstStyle/>
        <a:p>
          <a:endParaRPr lang="en-US"/>
        </a:p>
      </dgm:t>
    </dgm:pt>
    <dgm:pt modelId="{9D9A32A3-4ED0-4793-B7CA-7F159B4C180B}">
      <dgm:prSet phldrT="[Szöveg]" phldr="0"/>
      <dgm:spPr/>
      <dgm:t>
        <a:bodyPr/>
        <a:lstStyle/>
        <a:p>
          <a:r>
            <a:rPr lang="hu-HU" dirty="0" err="1"/>
            <a:t>Write</a:t>
          </a:r>
          <a:r>
            <a:rPr lang="hu-HU" dirty="0"/>
            <a:t> a </a:t>
          </a:r>
          <a:r>
            <a:rPr lang="hu-HU" dirty="0" err="1"/>
            <a:t>letter</a:t>
          </a:r>
          <a:r>
            <a:rPr lang="hu-HU" dirty="0"/>
            <a:t> </a:t>
          </a:r>
          <a:r>
            <a:rPr lang="hu-HU" dirty="0" err="1"/>
            <a:t>to</a:t>
          </a:r>
          <a:r>
            <a:rPr lang="hu-HU" dirty="0"/>
            <a:t> </a:t>
          </a:r>
          <a:r>
            <a:rPr lang="hu-HU" dirty="0" err="1"/>
            <a:t>your</a:t>
          </a:r>
          <a:r>
            <a:rPr lang="hu-HU" dirty="0"/>
            <a:t> local </a:t>
          </a:r>
          <a:r>
            <a:rPr lang="hu-HU" dirty="0" err="1"/>
            <a:t>representative</a:t>
          </a:r>
          <a:r>
            <a:rPr lang="hu-HU" dirty="0"/>
            <a:t> </a:t>
          </a:r>
          <a:r>
            <a:rPr lang="hu-HU" dirty="0" err="1"/>
            <a:t>about</a:t>
          </a:r>
          <a:r>
            <a:rPr lang="hu-HU" dirty="0"/>
            <a:t> </a:t>
          </a:r>
          <a:r>
            <a:rPr lang="hu-HU" dirty="0" err="1"/>
            <a:t>your</a:t>
          </a:r>
          <a:r>
            <a:rPr lang="hu-HU" dirty="0"/>
            <a:t> </a:t>
          </a:r>
          <a:r>
            <a:rPr lang="hu-HU" dirty="0" err="1"/>
            <a:t>school</a:t>
          </a:r>
          <a:r>
            <a:rPr lang="hu-HU" dirty="0"/>
            <a:t> </a:t>
          </a:r>
          <a:r>
            <a:rPr lang="hu-HU" dirty="0" err="1"/>
            <a:t>lunch</a:t>
          </a:r>
          <a:r>
            <a:rPr lang="hu-HU" dirty="0"/>
            <a:t> </a:t>
          </a:r>
          <a:r>
            <a:rPr lang="hu-HU" dirty="0" err="1"/>
            <a:t>ideas</a:t>
          </a:r>
          <a:endParaRPr lang="hu-HU" dirty="0"/>
        </a:p>
      </dgm:t>
    </dgm:pt>
    <dgm:pt modelId="{426E205D-17EB-48B6-A24D-7AD4814A9116}" type="parTrans" cxnId="{A7F0C49C-FBC4-469C-A738-93F3329159DB}">
      <dgm:prSet/>
      <dgm:spPr/>
    </dgm:pt>
    <dgm:pt modelId="{EF7162FD-54AB-42B4-9780-B09BEDA89A31}" type="sibTrans" cxnId="{A7F0C49C-FBC4-469C-A738-93F3329159DB}">
      <dgm:prSet/>
      <dgm:spPr/>
    </dgm:pt>
    <dgm:pt modelId="{38CD7243-C89A-40BD-B1C0-42FC9EDDB018}" type="pres">
      <dgm:prSet presAssocID="{EBD961F0-EE1D-40EC-92B4-FE9BF4CD6724}" presName="linear" presStyleCnt="0">
        <dgm:presLayoutVars>
          <dgm:animLvl val="lvl"/>
          <dgm:resizeHandles val="exact"/>
        </dgm:presLayoutVars>
      </dgm:prSet>
      <dgm:spPr/>
    </dgm:pt>
    <dgm:pt modelId="{2063252F-A1EB-4F59-AE18-75422E1A45AC}" type="pres">
      <dgm:prSet presAssocID="{F9361149-2410-493A-9D38-82D5EA39C95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E73C659-EC3E-4DDB-8EA3-DAFD091CA27A}" type="pres">
      <dgm:prSet presAssocID="{4A6578CE-5689-4951-9207-3A5127A8F3C4}" presName="spacer" presStyleCnt="0"/>
      <dgm:spPr/>
    </dgm:pt>
    <dgm:pt modelId="{4EDF66D2-5FB6-4266-BD01-7CA2E6B31459}" type="pres">
      <dgm:prSet presAssocID="{9D9A32A3-4ED0-4793-B7CA-7F159B4C180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B67F7C9-FE5C-4F82-9FF7-86D2E49CF5E5}" type="pres">
      <dgm:prSet presAssocID="{EF7162FD-54AB-42B4-9780-B09BEDA89A31}" presName="spacer" presStyleCnt="0"/>
      <dgm:spPr/>
    </dgm:pt>
    <dgm:pt modelId="{85D17BDE-18FE-424E-A503-5A5D089FA508}" type="pres">
      <dgm:prSet presAssocID="{DE4A86A9-ED49-440D-9435-3C3D7B6318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E0CC00D-554C-406E-AF88-24192C228A40}" type="presOf" srcId="{F9361149-2410-493A-9D38-82D5EA39C959}" destId="{2063252F-A1EB-4F59-AE18-75422E1A45AC}" srcOrd="0" destOrd="0" presId="urn:microsoft.com/office/officeart/2005/8/layout/vList2"/>
    <dgm:cxn modelId="{1470231A-7480-49C7-8E45-0C31F27F266D}" type="presOf" srcId="{DE4A86A9-ED49-440D-9435-3C3D7B631812}" destId="{85D17BDE-18FE-424E-A503-5A5D089FA508}" srcOrd="0" destOrd="0" presId="urn:microsoft.com/office/officeart/2005/8/layout/vList2"/>
    <dgm:cxn modelId="{B7D6581F-5C4D-4817-9583-CB8614A1A75E}" srcId="{EBD961F0-EE1D-40EC-92B4-FE9BF4CD6724}" destId="{DE4A86A9-ED49-440D-9435-3C3D7B631812}" srcOrd="2" destOrd="0" parTransId="{B414A2F5-64D0-4363-9EAA-881F4DADD71A}" sibTransId="{72B2CBA9-5BCE-4621-A33B-623026CC7C23}"/>
    <dgm:cxn modelId="{84376237-F46D-4DDF-8078-1A64CB36245B}" type="presOf" srcId="{9D9A32A3-4ED0-4793-B7CA-7F159B4C180B}" destId="{4EDF66D2-5FB6-4266-BD01-7CA2E6B31459}" srcOrd="0" destOrd="0" presId="urn:microsoft.com/office/officeart/2005/8/layout/vList2"/>
    <dgm:cxn modelId="{F9C80D40-CD45-4211-9247-1B4FC82A9941}" type="presOf" srcId="{EBD961F0-EE1D-40EC-92B4-FE9BF4CD6724}" destId="{38CD7243-C89A-40BD-B1C0-42FC9EDDB018}" srcOrd="0" destOrd="0" presId="urn:microsoft.com/office/officeart/2005/8/layout/vList2"/>
    <dgm:cxn modelId="{7E7FBA88-9A30-40BA-A8AA-69EA0EFD4001}" srcId="{EBD961F0-EE1D-40EC-92B4-FE9BF4CD6724}" destId="{F9361149-2410-493A-9D38-82D5EA39C959}" srcOrd="0" destOrd="0" parTransId="{8EAD6C92-71CA-4596-8160-C4B511742A22}" sibTransId="{4A6578CE-5689-4951-9207-3A5127A8F3C4}"/>
    <dgm:cxn modelId="{A7F0C49C-FBC4-469C-A738-93F3329159DB}" srcId="{EBD961F0-EE1D-40EC-92B4-FE9BF4CD6724}" destId="{9D9A32A3-4ED0-4793-B7CA-7F159B4C180B}" srcOrd="1" destOrd="0" parTransId="{426E205D-17EB-48B6-A24D-7AD4814A9116}" sibTransId="{EF7162FD-54AB-42B4-9780-B09BEDA89A31}"/>
    <dgm:cxn modelId="{2E12AD5A-B6BE-4133-AD31-CAC7C0033935}" type="presParOf" srcId="{38CD7243-C89A-40BD-B1C0-42FC9EDDB018}" destId="{2063252F-A1EB-4F59-AE18-75422E1A45AC}" srcOrd="0" destOrd="0" presId="urn:microsoft.com/office/officeart/2005/8/layout/vList2"/>
    <dgm:cxn modelId="{714C1098-66A6-434E-92A0-36D0EBB98A7D}" type="presParOf" srcId="{38CD7243-C89A-40BD-B1C0-42FC9EDDB018}" destId="{4E73C659-EC3E-4DDB-8EA3-DAFD091CA27A}" srcOrd="1" destOrd="0" presId="urn:microsoft.com/office/officeart/2005/8/layout/vList2"/>
    <dgm:cxn modelId="{97943FC1-B256-4E95-9DFB-D83174C1A2AE}" type="presParOf" srcId="{38CD7243-C89A-40BD-B1C0-42FC9EDDB018}" destId="{4EDF66D2-5FB6-4266-BD01-7CA2E6B31459}" srcOrd="2" destOrd="0" presId="urn:microsoft.com/office/officeart/2005/8/layout/vList2"/>
    <dgm:cxn modelId="{04B96C43-C7AD-4B14-BE6D-11B3ACB022F2}" type="presParOf" srcId="{38CD7243-C89A-40BD-B1C0-42FC9EDDB018}" destId="{3B67F7C9-FE5C-4F82-9FF7-86D2E49CF5E5}" srcOrd="3" destOrd="0" presId="urn:microsoft.com/office/officeart/2005/8/layout/vList2"/>
    <dgm:cxn modelId="{F00CE0F4-71F4-458C-9C20-76500BAD9252}" type="presParOf" srcId="{38CD7243-C89A-40BD-B1C0-42FC9EDDB018}" destId="{85D17BDE-18FE-424E-A503-5A5D089FA50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0E75E-110B-4AAE-A768-DB3D56CCDBB2}">
      <dsp:nvSpPr>
        <dsp:cNvPr id="0" name=""/>
        <dsp:cNvSpPr/>
      </dsp:nvSpPr>
      <dsp:spPr>
        <a:xfrm>
          <a:off x="4559498" y="34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Etiquette: table manners (must, should, mustn’t)</a:t>
          </a:r>
          <a:endParaRPr lang="en-US" sz="900" kern="1200"/>
        </a:p>
      </dsp:txBody>
      <dsp:txXfrm>
        <a:off x="4908649" y="347"/>
        <a:ext cx="698301" cy="1152197"/>
      </dsp:txXfrm>
    </dsp:sp>
    <dsp:sp modelId="{59275A20-F084-42A4-8215-6DE983E8C126}">
      <dsp:nvSpPr>
        <dsp:cNvPr id="0" name=""/>
        <dsp:cNvSpPr/>
      </dsp:nvSpPr>
      <dsp:spPr>
        <a:xfrm rot="3600000">
          <a:off x="5838634" y="73885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Environmental issues: recycling, food waste, school garden</a:t>
          </a:r>
          <a:endParaRPr lang="en-US" sz="900" kern="1200"/>
        </a:p>
      </dsp:txBody>
      <dsp:txXfrm rot="-5400000">
        <a:off x="6066668" y="1026907"/>
        <a:ext cx="1152197" cy="698301"/>
      </dsp:txXfrm>
    </dsp:sp>
    <dsp:sp modelId="{18B611AE-604F-4DE1-A387-0BA8E2127617}">
      <dsp:nvSpPr>
        <dsp:cNvPr id="0" name=""/>
        <dsp:cNvSpPr/>
      </dsp:nvSpPr>
      <dsp:spPr>
        <a:xfrm rot="7200000">
          <a:off x="5838634" y="221587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Financial: poverty (subsidized school lunches), budget</a:t>
          </a:r>
          <a:endParaRPr lang="en-US" sz="900" kern="1200"/>
        </a:p>
      </dsp:txBody>
      <dsp:txXfrm rot="-5400000">
        <a:off x="6066668" y="2626130"/>
        <a:ext cx="1152197" cy="698301"/>
      </dsp:txXfrm>
    </dsp:sp>
    <dsp:sp modelId="{E7C5CE81-18C9-4D11-9111-D3B4128194AD}">
      <dsp:nvSpPr>
        <dsp:cNvPr id="0" name=""/>
        <dsp:cNvSpPr/>
      </dsp:nvSpPr>
      <dsp:spPr>
        <a:xfrm rot="10800000">
          <a:off x="4559498" y="295438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Cultural: when do we eat what and how?</a:t>
          </a:r>
          <a:endParaRPr lang="en-US" sz="900" kern="1200"/>
        </a:p>
      </dsp:txBody>
      <dsp:txXfrm rot="10800000">
        <a:off x="4908649" y="3198793"/>
        <a:ext cx="698301" cy="1152197"/>
      </dsp:txXfrm>
    </dsp:sp>
    <dsp:sp modelId="{370BF18D-128C-4125-838D-84AE87A137EE}">
      <dsp:nvSpPr>
        <dsp:cNvPr id="0" name=""/>
        <dsp:cNvSpPr/>
      </dsp:nvSpPr>
      <dsp:spPr>
        <a:xfrm rot="14400000">
          <a:off x="3280361" y="221587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Hygiene: washing hands, dental care</a:t>
          </a:r>
          <a:endParaRPr lang="en-US" sz="900" kern="1200"/>
        </a:p>
      </dsp:txBody>
      <dsp:txXfrm rot="5400000">
        <a:off x="3296733" y="2626130"/>
        <a:ext cx="1152197" cy="698301"/>
      </dsp:txXfrm>
    </dsp:sp>
    <dsp:sp modelId="{331FC0A3-158F-43BB-B557-01B02FE3FA7B}">
      <dsp:nvSpPr>
        <dsp:cNvPr id="0" name=""/>
        <dsp:cNvSpPr/>
      </dsp:nvSpPr>
      <dsp:spPr>
        <a:xfrm rot="18000000">
          <a:off x="3280361" y="738857"/>
          <a:ext cx="1396603" cy="139660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900" kern="1200"/>
            <a:t>Time: do we have time to eat?</a:t>
          </a:r>
          <a:endParaRPr lang="en-US" sz="900" kern="1200"/>
        </a:p>
      </dsp:txBody>
      <dsp:txXfrm rot="5400000">
        <a:off x="3296733" y="1026907"/>
        <a:ext cx="1152197" cy="6983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6EB49F-7B2A-4870-A5A3-400AAF91B38F}">
      <dsp:nvSpPr>
        <dsp:cNvPr id="0" name=""/>
        <dsp:cNvSpPr/>
      </dsp:nvSpPr>
      <dsp:spPr>
        <a:xfrm>
          <a:off x="682185" y="0"/>
          <a:ext cx="5536141" cy="553614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FE3E1-4FA6-4308-B7D6-8FA86BB82510}">
      <dsp:nvSpPr>
        <dsp:cNvPr id="0" name=""/>
        <dsp:cNvSpPr/>
      </dsp:nvSpPr>
      <dsp:spPr>
        <a:xfrm>
          <a:off x="1208118" y="525933"/>
          <a:ext cx="2159094" cy="21590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First step: discussion on poverty; what does it look like?</a:t>
          </a:r>
          <a:endParaRPr lang="en-US" sz="2100" kern="1200"/>
        </a:p>
      </dsp:txBody>
      <dsp:txXfrm>
        <a:off x="1313516" y="631331"/>
        <a:ext cx="1948298" cy="1948298"/>
      </dsp:txXfrm>
    </dsp:sp>
    <dsp:sp modelId="{49F85123-2CC9-4F6C-94B7-6AD8E562AC31}">
      <dsp:nvSpPr>
        <dsp:cNvPr id="0" name=""/>
        <dsp:cNvSpPr/>
      </dsp:nvSpPr>
      <dsp:spPr>
        <a:xfrm>
          <a:off x="3533298" y="525933"/>
          <a:ext cx="2159094" cy="21590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Second step: Create a family budget</a:t>
          </a:r>
          <a:endParaRPr lang="en-US" sz="2100" kern="1200"/>
        </a:p>
      </dsp:txBody>
      <dsp:txXfrm>
        <a:off x="3638696" y="631331"/>
        <a:ext cx="1948298" cy="1948298"/>
      </dsp:txXfrm>
    </dsp:sp>
    <dsp:sp modelId="{1ADF566B-41FC-48B3-BB28-101875662358}">
      <dsp:nvSpPr>
        <dsp:cNvPr id="0" name=""/>
        <dsp:cNvSpPr/>
      </dsp:nvSpPr>
      <dsp:spPr>
        <a:xfrm>
          <a:off x="1208118" y="2851112"/>
          <a:ext cx="2159094" cy="21590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Third step: Create a weekly menu for a week when there is no school </a:t>
          </a:r>
          <a:endParaRPr lang="en-US" sz="2100" kern="1200"/>
        </a:p>
      </dsp:txBody>
      <dsp:txXfrm>
        <a:off x="1313516" y="2956510"/>
        <a:ext cx="1948298" cy="1948298"/>
      </dsp:txXfrm>
    </dsp:sp>
    <dsp:sp modelId="{70A38AAC-D832-4080-B81F-2087F8861656}">
      <dsp:nvSpPr>
        <dsp:cNvPr id="0" name=""/>
        <dsp:cNvSpPr/>
      </dsp:nvSpPr>
      <dsp:spPr>
        <a:xfrm>
          <a:off x="3533298" y="2851112"/>
          <a:ext cx="2159094" cy="21590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100" kern="1200"/>
            <a:t>Fourth step: present results </a:t>
          </a:r>
          <a:endParaRPr lang="en-US" sz="2100" kern="1200"/>
        </a:p>
      </dsp:txBody>
      <dsp:txXfrm>
        <a:off x="3638696" y="2956510"/>
        <a:ext cx="1948298" cy="19482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3252F-A1EB-4F59-AE18-75422E1A45AC}">
      <dsp:nvSpPr>
        <dsp:cNvPr id="0" name=""/>
        <dsp:cNvSpPr/>
      </dsp:nvSpPr>
      <dsp:spPr>
        <a:xfrm>
          <a:off x="0" y="111518"/>
          <a:ext cx="10515600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300" kern="1200"/>
            <a:t>Create a questionnaire to get your classmate’s opinions on school lunches. What changes are needed?</a:t>
          </a:r>
          <a:endParaRPr lang="en-US" sz="3300" kern="1200"/>
        </a:p>
      </dsp:txBody>
      <dsp:txXfrm>
        <a:off x="64083" y="175601"/>
        <a:ext cx="10387434" cy="1184574"/>
      </dsp:txXfrm>
    </dsp:sp>
    <dsp:sp modelId="{4EDF66D2-5FB6-4266-BD01-7CA2E6B31459}">
      <dsp:nvSpPr>
        <dsp:cNvPr id="0" name=""/>
        <dsp:cNvSpPr/>
      </dsp:nvSpPr>
      <dsp:spPr>
        <a:xfrm>
          <a:off x="0" y="1519299"/>
          <a:ext cx="10515600" cy="131274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300" kern="1200" dirty="0" err="1"/>
            <a:t>Write</a:t>
          </a:r>
          <a:r>
            <a:rPr lang="hu-HU" sz="3300" kern="1200" dirty="0"/>
            <a:t> a </a:t>
          </a:r>
          <a:r>
            <a:rPr lang="hu-HU" sz="3300" kern="1200" dirty="0" err="1"/>
            <a:t>letter</a:t>
          </a:r>
          <a:r>
            <a:rPr lang="hu-HU" sz="3300" kern="1200" dirty="0"/>
            <a:t> </a:t>
          </a:r>
          <a:r>
            <a:rPr lang="hu-HU" sz="3300" kern="1200" dirty="0" err="1"/>
            <a:t>to</a:t>
          </a:r>
          <a:r>
            <a:rPr lang="hu-HU" sz="3300" kern="1200" dirty="0"/>
            <a:t> </a:t>
          </a:r>
          <a:r>
            <a:rPr lang="hu-HU" sz="3300" kern="1200" dirty="0" err="1"/>
            <a:t>your</a:t>
          </a:r>
          <a:r>
            <a:rPr lang="hu-HU" sz="3300" kern="1200" dirty="0"/>
            <a:t> local </a:t>
          </a:r>
          <a:r>
            <a:rPr lang="hu-HU" sz="3300" kern="1200" dirty="0" err="1"/>
            <a:t>representative</a:t>
          </a:r>
          <a:r>
            <a:rPr lang="hu-HU" sz="3300" kern="1200" dirty="0"/>
            <a:t> </a:t>
          </a:r>
          <a:r>
            <a:rPr lang="hu-HU" sz="3300" kern="1200" dirty="0" err="1"/>
            <a:t>about</a:t>
          </a:r>
          <a:r>
            <a:rPr lang="hu-HU" sz="3300" kern="1200" dirty="0"/>
            <a:t> </a:t>
          </a:r>
          <a:r>
            <a:rPr lang="hu-HU" sz="3300" kern="1200" dirty="0" err="1"/>
            <a:t>your</a:t>
          </a:r>
          <a:r>
            <a:rPr lang="hu-HU" sz="3300" kern="1200" dirty="0"/>
            <a:t> </a:t>
          </a:r>
          <a:r>
            <a:rPr lang="hu-HU" sz="3300" kern="1200" dirty="0" err="1"/>
            <a:t>school</a:t>
          </a:r>
          <a:r>
            <a:rPr lang="hu-HU" sz="3300" kern="1200" dirty="0"/>
            <a:t> </a:t>
          </a:r>
          <a:r>
            <a:rPr lang="hu-HU" sz="3300" kern="1200" dirty="0" err="1"/>
            <a:t>lunch</a:t>
          </a:r>
          <a:r>
            <a:rPr lang="hu-HU" sz="3300" kern="1200" dirty="0"/>
            <a:t> </a:t>
          </a:r>
          <a:r>
            <a:rPr lang="hu-HU" sz="3300" kern="1200" dirty="0" err="1"/>
            <a:t>ideas</a:t>
          </a:r>
          <a:endParaRPr lang="hu-HU" sz="3300" kern="1200" dirty="0"/>
        </a:p>
      </dsp:txBody>
      <dsp:txXfrm>
        <a:off x="64083" y="1583382"/>
        <a:ext cx="10387434" cy="1184574"/>
      </dsp:txXfrm>
    </dsp:sp>
    <dsp:sp modelId="{85D17BDE-18FE-424E-A503-5A5D089FA508}">
      <dsp:nvSpPr>
        <dsp:cNvPr id="0" name=""/>
        <dsp:cNvSpPr/>
      </dsp:nvSpPr>
      <dsp:spPr>
        <a:xfrm>
          <a:off x="0" y="2927079"/>
          <a:ext cx="10515600" cy="13127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300" kern="1200" dirty="0" err="1"/>
            <a:t>Writing</a:t>
          </a:r>
          <a:r>
            <a:rPr lang="hu-HU" sz="3300" kern="1200" dirty="0"/>
            <a:t> </a:t>
          </a:r>
          <a:r>
            <a:rPr lang="hu-HU" sz="3300" kern="1200" dirty="0" err="1"/>
            <a:t>the</a:t>
          </a:r>
          <a:r>
            <a:rPr lang="hu-HU" sz="3300" kern="1200" dirty="0"/>
            <a:t> </a:t>
          </a:r>
          <a:r>
            <a:rPr lang="hu-HU" sz="3300" kern="1200" dirty="0" err="1"/>
            <a:t>menu</a:t>
          </a:r>
          <a:endParaRPr lang="en-US" sz="3300" kern="1200" dirty="0"/>
        </a:p>
      </dsp:txBody>
      <dsp:txXfrm>
        <a:off x="64083" y="2991162"/>
        <a:ext cx="10387434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D710EB-E5C8-EF27-868A-E67E330D3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046033E-F824-1762-DFCD-FC3F657CD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1657BDC-3B48-3E02-E762-D208A3337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5461B19-D114-3ACC-3BCC-C92AA38EC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8391AA-6359-074D-A609-70EE51A30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746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445C06-2E5A-BD8C-F825-1C6B659B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135A9F-33A5-585D-4D54-EF7F0253F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8BEE9DE-63A4-3790-E096-7F8B8294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4D6E4A3-6DFC-1E77-8B56-52BF16F1F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9DE0C8-8B78-5D28-954A-A8BE533D1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685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8A14F4-5DAB-6729-C931-2CCE747B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071100F-CB7E-A03D-0BFC-98CC75D9F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82E90E8-7E80-F784-6A55-98E04169C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3C2ABC-EAA9-2F07-35EE-1BAFAD7AA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3DBFBC7-12FD-8CBD-6BB0-B267C94A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984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24F3F7-9B68-A308-18F4-1BDD2572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ADE486-C526-E6C9-8A15-65DDB12252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E8B3AF6-4FF8-53DE-6D47-202A10854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793DBD8-446B-AC46-C144-E6129904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F6AE0DC-5531-28D5-9DE1-2A23838D2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22CA71A-E01A-22E5-2864-44A27DFEB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207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B86513-2EF6-70D7-F752-52BEBA84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AE266DA-5DD5-BD99-7C0C-6B913D747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168C247-B978-C91F-BF48-91D5A34FF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B0058E7-443E-6D56-1ED7-0D1AD02F0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7647B93-023E-6140-C33B-C1342FF5F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A55D715-5C0F-682C-9AF4-565299A49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9189222-424B-676E-0510-5489D60B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F0A1017-DE80-C953-82D2-35E94BB6D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776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9297C1-13F9-4124-C67B-C37FCBB0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7AEBAAF-1C4A-0140-8245-C944FE2D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FE49C98-C243-0B12-F68A-E68C7BA22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3419D51-D5F7-CEFC-6A5F-90BCBDCB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2783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700BCFB-8CF0-3EC2-858A-8C83E9C2A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6933A1E-FC1F-1AC7-98BC-F1E5ADA4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F948E5B-D092-4848-254D-ACC04BBA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065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4F19AA-88DF-6185-7F25-4E5D242B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12586EE-C79E-D419-2444-4111EDD0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8B21921-2509-4CFA-D8A9-C5DD30DA9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0F8F8FB-BB03-1222-0279-E1CCD0DD5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FFE738-D74B-1FC2-C0C2-06A3B4C11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88B4E0D-52F7-7AC5-8CDF-5BC22F14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648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3145D3-DD14-E296-CE9F-ABEE557D8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A1C1180-C7D4-DA09-FBA1-2B907D0E5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0F07028-DDB1-F964-B785-D9E6577EE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8DEFAE-B92C-4D11-87FD-6B809369F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3328E36-94B6-49DF-5A04-74E58AEE8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C1CD7D0-8DD7-3939-37E9-58005FC9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72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92CDA3-2D8A-F8F1-918F-8481B70D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5C5EAA4-9127-0B8D-E533-86559D541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05257A0-E244-44B6-E3BB-51BB6BFA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A0E42F-3516-81F2-6786-4F5FB97B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E5E6752-0F02-1E63-7788-F30511D6D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848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590AD97-A084-BCE7-D991-D982C38844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5FA5F25-5AD9-20A1-1C31-597F48F0E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B00E2B-2F49-E687-C236-8ADC73B0F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84B263-4957-737F-4FCD-F636E85D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F5352C1-E716-10B9-CC5F-A59F13D2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576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50B61AA-E74B-1666-E94C-A8BBA0AD5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5FC40D1-D63A-BBA1-01DC-F4BA5A463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77D7BCE-22C3-7BB6-7C49-8968C631B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B39E48-B824-4546-BB5F-9F4C8A2B82CD}" type="datetimeFigureOut">
              <a:rPr lang="hu-HU" smtClean="0"/>
              <a:t>2026. 06. 19.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88E5F28-AC50-2686-935B-08DFB3720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0937222-9F3F-B116-8964-8DF9E3660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55CAE-1ABB-4CAB-A040-D8F8EDDE900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06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goodfood.com/recipes/collection/school-lunch-recipe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L5mKE4e4u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DD609B1-AD47-CB71-FCF0-53B0D08A4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hu-HU" sz="4700" err="1"/>
              <a:t>School</a:t>
            </a:r>
            <a:r>
              <a:rPr lang="hu-HU" sz="4700"/>
              <a:t> </a:t>
            </a:r>
            <a:r>
              <a:rPr lang="hu-HU" sz="4700" err="1"/>
              <a:t>lunch</a:t>
            </a:r>
            <a:r>
              <a:rPr lang="hu-HU" sz="4700"/>
              <a:t> </a:t>
            </a:r>
            <a:r>
              <a:rPr lang="hu-HU" sz="4700" err="1"/>
              <a:t>programs</a:t>
            </a:r>
            <a:r>
              <a:rPr lang="hu-HU" sz="4700"/>
              <a:t> </a:t>
            </a:r>
            <a:r>
              <a:rPr lang="hu-HU" sz="4700" err="1"/>
              <a:t>around</a:t>
            </a:r>
            <a:r>
              <a:rPr lang="hu-HU" sz="4700"/>
              <a:t> </a:t>
            </a:r>
            <a:r>
              <a:rPr lang="hu-HU" sz="4700" err="1"/>
              <a:t>the</a:t>
            </a:r>
            <a:r>
              <a:rPr lang="hu-HU" sz="4700"/>
              <a:t> </a:t>
            </a:r>
            <a:r>
              <a:rPr lang="hu-HU" sz="4700" err="1"/>
              <a:t>world</a:t>
            </a:r>
            <a:r>
              <a:rPr lang="hu-HU" sz="4700"/>
              <a:t>: Project-</a:t>
            </a:r>
            <a:r>
              <a:rPr lang="hu-HU" sz="4700" err="1"/>
              <a:t>Based</a:t>
            </a:r>
            <a:r>
              <a:rPr lang="hu-HU" sz="4700"/>
              <a:t> </a:t>
            </a:r>
            <a:r>
              <a:rPr lang="hu-HU" sz="4700" err="1"/>
              <a:t>learning</a:t>
            </a:r>
            <a:r>
              <a:rPr lang="hu-HU" sz="4700"/>
              <a:t> in </a:t>
            </a:r>
            <a:r>
              <a:rPr lang="hu-HU" sz="4700" err="1"/>
              <a:t>the</a:t>
            </a:r>
            <a:r>
              <a:rPr lang="hu-HU" sz="4700"/>
              <a:t> EFL </a:t>
            </a:r>
            <a:r>
              <a:rPr lang="hu-HU" sz="4700" err="1"/>
              <a:t>classroom</a:t>
            </a:r>
            <a:endParaRPr lang="hu-HU" sz="470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12D1F09-B5D2-2ADB-5567-3AA136D62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hu-HU" sz="1500"/>
              <a:t>Maya J. Lo Bello, PhD</a:t>
            </a:r>
          </a:p>
          <a:p>
            <a:pPr algn="r"/>
            <a:r>
              <a:rPr lang="hu-HU" sz="1500"/>
              <a:t>ELTE TÓK</a:t>
            </a:r>
          </a:p>
          <a:p>
            <a:pPr algn="r"/>
            <a:r>
              <a:rPr lang="hu-HU" sz="1500" err="1"/>
              <a:t>Department</a:t>
            </a:r>
            <a:r>
              <a:rPr lang="hu-HU" sz="1500"/>
              <a:t> of </a:t>
            </a:r>
            <a:r>
              <a:rPr lang="hu-HU" sz="1500" err="1"/>
              <a:t>Foreign</a:t>
            </a:r>
            <a:r>
              <a:rPr lang="hu-HU" sz="1500"/>
              <a:t> </a:t>
            </a:r>
            <a:r>
              <a:rPr lang="hu-HU" sz="1500" err="1"/>
              <a:t>Languages</a:t>
            </a:r>
            <a:r>
              <a:rPr lang="hu-HU" sz="1500"/>
              <a:t> and </a:t>
            </a:r>
            <a:r>
              <a:rPr lang="hu-HU" sz="1500" err="1"/>
              <a:t>Literature</a:t>
            </a:r>
            <a:endParaRPr lang="hu-HU" sz="1500"/>
          </a:p>
          <a:p>
            <a:pPr algn="r"/>
            <a:r>
              <a:rPr lang="hu-HU" sz="1500"/>
              <a:t>lo.bello.maya.jean@tok.elte.hu</a:t>
            </a:r>
          </a:p>
        </p:txBody>
      </p:sp>
    </p:spTree>
    <p:extLst>
      <p:ext uri="{BB962C8B-B14F-4D97-AF65-F5344CB8AC3E}">
        <p14:creationId xmlns:p14="http://schemas.microsoft.com/office/powerpoint/2010/main" val="267946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EFEDA42-0695-2E0D-D54B-BA647274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Aims of Topic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766102-673C-4622-D2E3-E18C89A75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u-HU" dirty="0" err="1"/>
              <a:t>Aims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sensitize</a:t>
            </a:r>
            <a:r>
              <a:rPr lang="hu-HU" dirty="0"/>
              <a:t> </a:t>
            </a:r>
            <a:r>
              <a:rPr lang="hu-HU" dirty="0" err="1"/>
              <a:t>students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social</a:t>
            </a:r>
            <a:r>
              <a:rPr lang="hu-HU" dirty="0"/>
              <a:t> </a:t>
            </a:r>
            <a:r>
              <a:rPr lang="hu-HU" dirty="0" err="1"/>
              <a:t>issues</a:t>
            </a:r>
            <a:r>
              <a:rPr lang="hu-HU" dirty="0"/>
              <a:t> (</a:t>
            </a:r>
            <a:r>
              <a:rPr lang="hu-HU" dirty="0" err="1"/>
              <a:t>poverty</a:t>
            </a:r>
            <a:r>
              <a:rPr lang="hu-HU" dirty="0"/>
              <a:t>)</a:t>
            </a:r>
          </a:p>
          <a:p>
            <a:r>
              <a:rPr lang="hu-HU" dirty="0" err="1"/>
              <a:t>Aims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examine</a:t>
            </a:r>
            <a:r>
              <a:rPr lang="hu-HU" dirty="0"/>
              <a:t> </a:t>
            </a:r>
            <a:r>
              <a:rPr lang="hu-HU" dirty="0" err="1"/>
              <a:t>topic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many</a:t>
            </a:r>
            <a:r>
              <a:rPr lang="hu-HU" dirty="0"/>
              <a:t> </a:t>
            </a:r>
            <a:r>
              <a:rPr lang="hu-HU" dirty="0" err="1"/>
              <a:t>perspectives</a:t>
            </a:r>
            <a:r>
              <a:rPr lang="hu-HU" dirty="0"/>
              <a:t>, </a:t>
            </a:r>
            <a:r>
              <a:rPr lang="hu-HU" dirty="0" err="1"/>
              <a:t>thereby</a:t>
            </a:r>
            <a:r>
              <a:rPr lang="hu-HU" dirty="0"/>
              <a:t> </a:t>
            </a:r>
            <a:r>
              <a:rPr lang="hu-HU" dirty="0" err="1"/>
              <a:t>increasing</a:t>
            </a:r>
            <a:r>
              <a:rPr lang="hu-HU" dirty="0"/>
              <a:t> </a:t>
            </a:r>
            <a:r>
              <a:rPr lang="hu-HU" dirty="0" err="1"/>
              <a:t>motivation</a:t>
            </a:r>
            <a:r>
              <a:rPr lang="hu-HU" dirty="0"/>
              <a:t> and a </a:t>
            </a:r>
            <a:r>
              <a:rPr lang="hu-HU" dirty="0" err="1"/>
              <a:t>global</a:t>
            </a:r>
            <a:r>
              <a:rPr lang="hu-HU" dirty="0"/>
              <a:t> </a:t>
            </a:r>
            <a:r>
              <a:rPr lang="hu-HU" dirty="0" err="1"/>
              <a:t>perspective</a:t>
            </a:r>
            <a:r>
              <a:rPr lang="hu-HU" dirty="0"/>
              <a:t> </a:t>
            </a:r>
          </a:p>
          <a:p>
            <a:r>
              <a:rPr lang="hu-HU" dirty="0" err="1"/>
              <a:t>Aims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develop</a:t>
            </a:r>
            <a:r>
              <a:rPr lang="hu-HU" dirty="0"/>
              <a:t> </a:t>
            </a:r>
            <a:r>
              <a:rPr lang="hu-HU" dirty="0" err="1"/>
              <a:t>grammar</a:t>
            </a:r>
            <a:r>
              <a:rPr lang="hu-HU" dirty="0"/>
              <a:t> </a:t>
            </a:r>
            <a:r>
              <a:rPr lang="hu-HU" dirty="0" err="1"/>
              <a:t>skills</a:t>
            </a:r>
            <a:r>
              <a:rPr lang="hu-HU" dirty="0"/>
              <a:t> (</a:t>
            </a:r>
            <a:r>
              <a:rPr lang="hu-HU" dirty="0" err="1"/>
              <a:t>noncount</a:t>
            </a:r>
            <a:r>
              <a:rPr lang="hu-HU" dirty="0"/>
              <a:t> </a:t>
            </a:r>
            <a:r>
              <a:rPr lang="hu-HU" dirty="0" err="1"/>
              <a:t>nouns</a:t>
            </a:r>
            <a:r>
              <a:rPr lang="hu-HU" dirty="0"/>
              <a:t>), </a:t>
            </a:r>
            <a:r>
              <a:rPr lang="hu-HU" dirty="0" err="1"/>
              <a:t>vocabulary</a:t>
            </a:r>
            <a:r>
              <a:rPr lang="hu-HU" dirty="0"/>
              <a:t>, </a:t>
            </a:r>
            <a:r>
              <a:rPr lang="hu-HU" dirty="0" err="1"/>
              <a:t>communication</a:t>
            </a:r>
            <a:r>
              <a:rPr lang="hu-HU" dirty="0"/>
              <a:t> </a:t>
            </a:r>
            <a:r>
              <a:rPr lang="hu-HU" dirty="0" err="1"/>
              <a:t>skills</a:t>
            </a:r>
            <a:r>
              <a:rPr lang="hu-HU" dirty="0"/>
              <a:t> (</a:t>
            </a:r>
            <a:r>
              <a:rPr lang="hu-HU" dirty="0" err="1"/>
              <a:t>debate</a:t>
            </a:r>
            <a:r>
              <a:rPr lang="hu-HU" dirty="0"/>
              <a:t>, </a:t>
            </a:r>
            <a:r>
              <a:rPr lang="hu-HU" dirty="0" err="1"/>
              <a:t>giving</a:t>
            </a:r>
            <a:r>
              <a:rPr lang="hu-HU" dirty="0"/>
              <a:t> </a:t>
            </a:r>
            <a:r>
              <a:rPr lang="hu-HU" dirty="0" err="1"/>
              <a:t>opinions</a:t>
            </a:r>
            <a:r>
              <a:rPr lang="hu-HU" dirty="0"/>
              <a:t>, </a:t>
            </a:r>
            <a:r>
              <a:rPr lang="hu-HU" dirty="0" err="1"/>
              <a:t>questions</a:t>
            </a:r>
            <a:r>
              <a:rPr lang="hu-HU" dirty="0"/>
              <a:t>, </a:t>
            </a:r>
            <a:r>
              <a:rPr lang="hu-HU" dirty="0" err="1"/>
              <a:t>presentation</a:t>
            </a:r>
            <a:r>
              <a:rPr lang="hu-HU" dirty="0"/>
              <a:t>), </a:t>
            </a:r>
            <a:r>
              <a:rPr lang="hu-HU" dirty="0" err="1"/>
              <a:t>writing</a:t>
            </a:r>
            <a:r>
              <a:rPr lang="hu-HU" dirty="0"/>
              <a:t> and </a:t>
            </a:r>
            <a:r>
              <a:rPr lang="hu-HU" dirty="0" err="1"/>
              <a:t>reading</a:t>
            </a:r>
            <a:r>
              <a:rPr lang="hu-HU" dirty="0"/>
              <a:t> </a:t>
            </a:r>
            <a:r>
              <a:rPr lang="hu-HU" dirty="0" err="1"/>
              <a:t>skills</a:t>
            </a:r>
            <a:endParaRPr lang="hu-HU" dirty="0"/>
          </a:p>
          <a:p>
            <a:r>
              <a:rPr lang="hu-HU" dirty="0" err="1"/>
              <a:t>Aims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motivate</a:t>
            </a:r>
            <a:r>
              <a:rPr lang="hu-HU" dirty="0"/>
              <a:t> </a:t>
            </a:r>
            <a:r>
              <a:rPr lang="hu-HU" dirty="0" err="1"/>
              <a:t>students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being</a:t>
            </a:r>
            <a:r>
              <a:rPr lang="hu-HU" dirty="0"/>
              <a:t> </a:t>
            </a:r>
            <a:r>
              <a:rPr lang="hu-HU" dirty="0" err="1"/>
              <a:t>relatable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a </a:t>
            </a:r>
            <a:r>
              <a:rPr lang="hu-HU" dirty="0" err="1"/>
              <a:t>broad</a:t>
            </a:r>
            <a:r>
              <a:rPr lang="hu-HU" dirty="0"/>
              <a:t> </a:t>
            </a:r>
            <a:r>
              <a:rPr lang="hu-HU" dirty="0" err="1"/>
              <a:t>range</a:t>
            </a:r>
            <a:r>
              <a:rPr lang="hu-HU" dirty="0"/>
              <a:t> of </a:t>
            </a:r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groups</a:t>
            </a:r>
            <a:r>
              <a:rPr lang="hu-HU" dirty="0"/>
              <a:t> and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adapted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different</a:t>
            </a:r>
            <a:r>
              <a:rPr lang="hu-HU" dirty="0"/>
              <a:t> </a:t>
            </a:r>
            <a:r>
              <a:rPr lang="hu-HU" dirty="0" err="1"/>
              <a:t>skill</a:t>
            </a:r>
            <a:r>
              <a:rPr lang="hu-HU" dirty="0"/>
              <a:t> </a:t>
            </a:r>
            <a:r>
              <a:rPr lang="hu-HU" dirty="0" err="1"/>
              <a:t>levels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794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82AE101-EEB9-355A-A62B-4DF34D2F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issues are connected to school lunch programs?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984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C793CE-5D33-3A8E-CC70-2B0567D0A78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325" b="945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C5B1037-0BB1-836E-55AB-08CCD5A46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 err="1"/>
              <a:t>Issues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205BA3B-36D0-13FC-B095-B1908742EC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3382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6378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2A60F3D-EAFD-E7EA-B88B-A89FBC5A1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hu-HU" sz="5400"/>
              <a:t>Financial issues and school lunches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3E62678-3D06-2B8D-F878-0151A503B8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254851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89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3CB86-0F78-445C-B77F-37DE2CDE913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52083FE-2022-C16E-A11A-FA50C022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 err="1"/>
              <a:t>Writing</a:t>
            </a:r>
            <a:r>
              <a:rPr lang="hu-HU" dirty="0"/>
              <a:t> </a:t>
            </a:r>
            <a:r>
              <a:rPr lang="hu-HU" dirty="0" err="1"/>
              <a:t>Exercises</a:t>
            </a:r>
            <a:endParaRPr lang="hu-HU" dirty="0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1D3F9B7-A57C-6875-EC6E-1C4AAF1F3B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5959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4449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9C0D4E-9039-716C-3A1E-720DCA017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Reading exercises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209FB6-D7A3-2EC6-02C7-C725E9098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hu-HU" dirty="0" err="1"/>
              <a:t>School</a:t>
            </a:r>
            <a:r>
              <a:rPr lang="hu-HU" dirty="0"/>
              <a:t> </a:t>
            </a:r>
            <a:r>
              <a:rPr lang="hu-HU" dirty="0" err="1"/>
              <a:t>lunch</a:t>
            </a:r>
            <a:r>
              <a:rPr lang="hu-HU" dirty="0"/>
              <a:t> </a:t>
            </a:r>
            <a:r>
              <a:rPr lang="hu-HU" dirty="0" err="1"/>
              <a:t>programs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a hot </a:t>
            </a:r>
            <a:r>
              <a:rPr lang="hu-HU" dirty="0" err="1"/>
              <a:t>political</a:t>
            </a:r>
            <a:r>
              <a:rPr lang="hu-HU" dirty="0"/>
              <a:t> </a:t>
            </a:r>
            <a:r>
              <a:rPr lang="hu-HU" dirty="0" err="1"/>
              <a:t>topic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UK and US. Advanced </a:t>
            </a:r>
            <a:r>
              <a:rPr lang="hu-HU" dirty="0" err="1"/>
              <a:t>readers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read</a:t>
            </a:r>
            <a:r>
              <a:rPr lang="hu-HU" dirty="0"/>
              <a:t> </a:t>
            </a:r>
            <a:r>
              <a:rPr lang="hu-HU" dirty="0" err="1"/>
              <a:t>articles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these</a:t>
            </a:r>
            <a:r>
              <a:rPr lang="hu-HU" dirty="0"/>
              <a:t> </a:t>
            </a:r>
            <a:r>
              <a:rPr lang="hu-HU" dirty="0" err="1"/>
              <a:t>debates</a:t>
            </a:r>
            <a:r>
              <a:rPr lang="hu-HU" dirty="0"/>
              <a:t>.</a:t>
            </a:r>
          </a:p>
          <a:p>
            <a:r>
              <a:rPr lang="hu-HU" dirty="0" err="1"/>
              <a:t>Recipes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less </a:t>
            </a:r>
            <a:r>
              <a:rPr lang="hu-HU" dirty="0" err="1"/>
              <a:t>advanced</a:t>
            </a:r>
            <a:r>
              <a:rPr lang="hu-HU" dirty="0"/>
              <a:t> </a:t>
            </a:r>
            <a:r>
              <a:rPr lang="hu-HU" dirty="0" err="1"/>
              <a:t>readers</a:t>
            </a:r>
            <a:r>
              <a:rPr lang="hu-HU" dirty="0"/>
              <a:t>: </a:t>
            </a:r>
            <a:r>
              <a:rPr lang="hu-HU" dirty="0">
                <a:hlinkClick r:id="rId2"/>
              </a:rPr>
              <a:t>https://www.bbcgoodfood.com/recipes/collection/school-lunch-recipes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5785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6CAC7A8-83F1-2B01-625D-09485931E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hu-HU" dirty="0" err="1"/>
              <a:t>Speaking</a:t>
            </a:r>
            <a:endParaRPr lang="hu-HU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CAAA7B-5ECE-EF6F-DBA6-8F1A1F119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r>
              <a:rPr lang="hu-HU" sz="2200" dirty="0" err="1"/>
              <a:t>Reporting</a:t>
            </a:r>
            <a:r>
              <a:rPr lang="hu-HU" sz="2200" dirty="0"/>
              <a:t> </a:t>
            </a:r>
            <a:r>
              <a:rPr lang="hu-HU" sz="2200" dirty="0" err="1"/>
              <a:t>on</a:t>
            </a:r>
            <a:r>
              <a:rPr lang="hu-HU" sz="2200" dirty="0"/>
              <a:t> </a:t>
            </a:r>
            <a:r>
              <a:rPr lang="hu-HU" sz="2200" dirty="0" err="1"/>
              <a:t>research</a:t>
            </a:r>
            <a:endParaRPr lang="hu-HU" sz="2200" dirty="0"/>
          </a:p>
          <a:p>
            <a:r>
              <a:rPr lang="hu-HU" sz="2200" dirty="0" err="1"/>
              <a:t>Discussion</a:t>
            </a:r>
            <a:r>
              <a:rPr lang="hu-HU" sz="2200" dirty="0"/>
              <a:t> of </a:t>
            </a:r>
            <a:r>
              <a:rPr lang="hu-HU" sz="2200" dirty="0" err="1"/>
              <a:t>issues</a:t>
            </a:r>
            <a:endParaRPr lang="hu-HU" sz="2200" dirty="0"/>
          </a:p>
          <a:p>
            <a:r>
              <a:rPr lang="hu-HU" sz="2200" dirty="0" err="1"/>
              <a:t>Debate</a:t>
            </a:r>
            <a:r>
              <a:rPr lang="hu-HU" sz="2200" dirty="0"/>
              <a:t> </a:t>
            </a:r>
            <a:r>
              <a:rPr lang="hu-HU" sz="2200" dirty="0" err="1"/>
              <a:t>on</a:t>
            </a:r>
            <a:r>
              <a:rPr lang="hu-HU" sz="2200" dirty="0"/>
              <a:t> </a:t>
            </a:r>
            <a:r>
              <a:rPr lang="hu-HU" sz="2200" dirty="0" err="1"/>
              <a:t>whether</a:t>
            </a:r>
            <a:r>
              <a:rPr lang="hu-HU" sz="2200" dirty="0"/>
              <a:t> </a:t>
            </a:r>
            <a:r>
              <a:rPr lang="hu-HU" sz="2200" dirty="0" err="1"/>
              <a:t>school</a:t>
            </a:r>
            <a:r>
              <a:rPr lang="hu-HU" sz="2200" dirty="0"/>
              <a:t> </a:t>
            </a:r>
            <a:r>
              <a:rPr lang="hu-HU" sz="2200" dirty="0" err="1"/>
              <a:t>lunch</a:t>
            </a:r>
            <a:r>
              <a:rPr lang="hu-HU" sz="2200" dirty="0"/>
              <a:t> </a:t>
            </a:r>
            <a:r>
              <a:rPr lang="hu-HU" sz="2200" dirty="0" err="1"/>
              <a:t>should</a:t>
            </a:r>
            <a:r>
              <a:rPr lang="hu-HU" sz="2200" dirty="0"/>
              <a:t> be free </a:t>
            </a:r>
            <a:r>
              <a:rPr lang="hu-HU" sz="2200" dirty="0" err="1"/>
              <a:t>or</a:t>
            </a:r>
            <a:r>
              <a:rPr lang="hu-HU" sz="2200" dirty="0"/>
              <a:t> </a:t>
            </a:r>
            <a:r>
              <a:rPr lang="hu-HU" sz="2200" dirty="0" err="1"/>
              <a:t>not</a:t>
            </a:r>
            <a:r>
              <a:rPr lang="hu-HU" sz="2200" dirty="0"/>
              <a:t> (</a:t>
            </a:r>
            <a:r>
              <a:rPr lang="hu-HU" sz="2200" dirty="0" err="1"/>
              <a:t>political</a:t>
            </a:r>
            <a:r>
              <a:rPr lang="hu-HU" sz="2200" dirty="0"/>
              <a:t> </a:t>
            </a:r>
            <a:r>
              <a:rPr lang="hu-HU" sz="2200" dirty="0" err="1"/>
              <a:t>campaign</a:t>
            </a:r>
            <a:r>
              <a:rPr lang="hu-HU" sz="2200" dirty="0"/>
              <a:t>, </a:t>
            </a:r>
            <a:r>
              <a:rPr lang="hu-HU" sz="2200" dirty="0" err="1"/>
              <a:t>voting</a:t>
            </a:r>
            <a:r>
              <a:rPr lang="hu-HU" sz="2200" dirty="0"/>
              <a:t>)</a:t>
            </a:r>
          </a:p>
          <a:p>
            <a:r>
              <a:rPr lang="hu-HU" sz="2200" dirty="0"/>
              <a:t>Holding a </a:t>
            </a:r>
            <a:r>
              <a:rPr lang="hu-HU" sz="2200" dirty="0" err="1"/>
              <a:t>presentation</a:t>
            </a:r>
            <a:r>
              <a:rPr lang="hu-HU" sz="2200" dirty="0"/>
              <a:t> </a:t>
            </a:r>
            <a:r>
              <a:rPr lang="hu-HU" sz="2200" dirty="0" err="1"/>
              <a:t>on</a:t>
            </a:r>
            <a:r>
              <a:rPr lang="hu-HU" sz="2200" dirty="0"/>
              <a:t> </a:t>
            </a:r>
            <a:r>
              <a:rPr lang="hu-HU" sz="2200" dirty="0" err="1"/>
              <a:t>school</a:t>
            </a:r>
            <a:r>
              <a:rPr lang="hu-HU" sz="2200" dirty="0"/>
              <a:t> </a:t>
            </a:r>
            <a:r>
              <a:rPr lang="hu-HU" sz="2200" dirty="0" err="1"/>
              <a:t>lunches</a:t>
            </a:r>
            <a:r>
              <a:rPr lang="hu-HU" sz="2200" dirty="0"/>
              <a:t> </a:t>
            </a:r>
            <a:r>
              <a:rPr lang="hu-HU" sz="2200" dirty="0" err="1"/>
              <a:t>around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world</a:t>
            </a:r>
            <a:endParaRPr lang="hu-HU" sz="2200" dirty="0"/>
          </a:p>
          <a:p>
            <a:r>
              <a:rPr lang="hu-HU" sz="2200" dirty="0" err="1"/>
              <a:t>Creating</a:t>
            </a:r>
            <a:r>
              <a:rPr lang="hu-HU" sz="2200" dirty="0"/>
              <a:t> a video </a:t>
            </a:r>
            <a:r>
              <a:rPr lang="hu-HU" sz="2200" dirty="0" err="1"/>
              <a:t>about</a:t>
            </a:r>
            <a:r>
              <a:rPr lang="hu-HU" sz="2200" dirty="0"/>
              <a:t> a </a:t>
            </a:r>
            <a:r>
              <a:rPr lang="hu-HU" sz="2200" dirty="0" err="1"/>
              <a:t>cultural</a:t>
            </a:r>
            <a:r>
              <a:rPr lang="hu-HU" sz="2200" dirty="0"/>
              <a:t> </a:t>
            </a:r>
            <a:r>
              <a:rPr lang="hu-HU" sz="2200" dirty="0" err="1"/>
              <a:t>habit</a:t>
            </a:r>
            <a:r>
              <a:rPr lang="hu-HU" sz="2200" dirty="0"/>
              <a:t> </a:t>
            </a:r>
            <a:r>
              <a:rPr lang="hu-HU" sz="2200" dirty="0" err="1"/>
              <a:t>connected</a:t>
            </a:r>
            <a:r>
              <a:rPr lang="hu-HU" sz="2200" dirty="0"/>
              <a:t> </a:t>
            </a:r>
            <a:r>
              <a:rPr lang="hu-HU" sz="2200" dirty="0" err="1"/>
              <a:t>to</a:t>
            </a:r>
            <a:r>
              <a:rPr lang="hu-HU" sz="2200" dirty="0"/>
              <a:t> </a:t>
            </a:r>
            <a:r>
              <a:rPr lang="hu-HU" sz="2200" dirty="0" err="1"/>
              <a:t>food</a:t>
            </a:r>
            <a:endParaRPr lang="hu-HU" sz="2200" dirty="0"/>
          </a:p>
          <a:p>
            <a:r>
              <a:rPr lang="hu-HU" sz="2200" dirty="0" err="1"/>
              <a:t>Creating</a:t>
            </a:r>
            <a:r>
              <a:rPr lang="hu-HU" sz="2200" dirty="0"/>
              <a:t> an </a:t>
            </a:r>
            <a:r>
              <a:rPr lang="hu-HU" sz="2200" dirty="0" err="1"/>
              <a:t>instructional</a:t>
            </a:r>
            <a:r>
              <a:rPr lang="hu-HU" sz="2200" dirty="0"/>
              <a:t> video </a:t>
            </a:r>
            <a:r>
              <a:rPr lang="hu-HU" sz="2200" dirty="0" err="1"/>
              <a:t>on</a:t>
            </a:r>
            <a:r>
              <a:rPr lang="hu-HU" sz="2200" dirty="0"/>
              <a:t> </a:t>
            </a:r>
            <a:r>
              <a:rPr lang="hu-HU" sz="2200" dirty="0" err="1"/>
              <a:t>hygiene</a:t>
            </a:r>
            <a:r>
              <a:rPr lang="hu-HU" sz="2200" dirty="0"/>
              <a:t> </a:t>
            </a:r>
            <a:r>
              <a:rPr lang="hu-HU" sz="2200" dirty="0" err="1"/>
              <a:t>or</a:t>
            </a:r>
            <a:r>
              <a:rPr lang="hu-HU" sz="2200" dirty="0"/>
              <a:t> </a:t>
            </a:r>
            <a:r>
              <a:rPr lang="hu-HU" sz="2200" dirty="0" err="1"/>
              <a:t>etiquette</a:t>
            </a:r>
            <a:endParaRPr lang="hu-HU" sz="2200" dirty="0"/>
          </a:p>
          <a:p>
            <a:r>
              <a:rPr lang="hu-HU" sz="2200" dirty="0" err="1"/>
              <a:t>Creating</a:t>
            </a:r>
            <a:r>
              <a:rPr lang="hu-HU" sz="2200" dirty="0"/>
              <a:t> a </a:t>
            </a:r>
            <a:r>
              <a:rPr lang="hu-HU" sz="2200" dirty="0" err="1"/>
              <a:t>news</a:t>
            </a:r>
            <a:r>
              <a:rPr lang="hu-HU" sz="2200" dirty="0"/>
              <a:t> </a:t>
            </a:r>
            <a:r>
              <a:rPr lang="hu-HU" sz="2200" dirty="0" err="1"/>
              <a:t>report</a:t>
            </a:r>
            <a:r>
              <a:rPr lang="hu-HU" sz="2200" dirty="0"/>
              <a:t> </a:t>
            </a:r>
            <a:r>
              <a:rPr lang="hu-HU" sz="2200" dirty="0" err="1"/>
              <a:t>on</a:t>
            </a:r>
            <a:r>
              <a:rPr lang="hu-HU" sz="2200" dirty="0"/>
              <a:t> </a:t>
            </a:r>
            <a:r>
              <a:rPr lang="hu-HU" sz="2200" dirty="0" err="1"/>
              <a:t>the</a:t>
            </a:r>
            <a:r>
              <a:rPr lang="hu-HU" sz="2200" dirty="0"/>
              <a:t> </a:t>
            </a:r>
            <a:r>
              <a:rPr lang="hu-HU" sz="2200" dirty="0" err="1"/>
              <a:t>school</a:t>
            </a:r>
            <a:r>
              <a:rPr lang="hu-HU" sz="2200" dirty="0"/>
              <a:t> </a:t>
            </a:r>
            <a:r>
              <a:rPr lang="hu-HU" sz="2200" dirty="0" err="1"/>
              <a:t>lunch</a:t>
            </a:r>
            <a:endParaRPr lang="hu-HU" sz="2200" dirty="0"/>
          </a:p>
          <a:p>
            <a:endParaRPr lang="hu-HU" sz="2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71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E69DE9-E052-2971-C40E-AFDE0D3A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Listening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126B15C-A1A0-2529-E39C-F1FD7BFF3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Youtube</a:t>
            </a:r>
            <a:r>
              <a:rPr lang="hu-HU" dirty="0"/>
              <a:t> </a:t>
            </a:r>
            <a:r>
              <a:rPr lang="hu-HU" dirty="0" err="1"/>
              <a:t>videos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around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world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2"/>
              </a:rPr>
              <a:t>https://www.youtube.com/watch?v=hL5mKE4e4uU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631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385</Words>
  <Application>Microsoft Office PowerPoint</Application>
  <PresentationFormat>Szélesvásznú</PresentationFormat>
  <Paragraphs>42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Office-téma</vt:lpstr>
      <vt:lpstr>School lunch programs around the world: Project-Based learning in the EFL classroom</vt:lpstr>
      <vt:lpstr>Aims of Topic</vt:lpstr>
      <vt:lpstr>What issues are connected to school lunch programs?</vt:lpstr>
      <vt:lpstr>Issues</vt:lpstr>
      <vt:lpstr>Financial issues and school lunches</vt:lpstr>
      <vt:lpstr>Writing Exercises</vt:lpstr>
      <vt:lpstr>Reading exercises</vt:lpstr>
      <vt:lpstr>Speaking</vt:lpstr>
      <vt:lpstr>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 Bello Maya Jean</dc:creator>
  <cp:lastModifiedBy>Lo Bello Maya Jean</cp:lastModifiedBy>
  <cp:revision>1</cp:revision>
  <dcterms:created xsi:type="dcterms:W3CDTF">2026-06-19T13:23:05Z</dcterms:created>
  <dcterms:modified xsi:type="dcterms:W3CDTF">2026-06-19T14:36:54Z</dcterms:modified>
</cp:coreProperties>
</file>